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11aacb4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011aacb4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11aacb4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11aacb4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11aacb49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11aacb49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11aacb4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11aacb4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11aacb4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011aacb4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11aacb4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11aacb4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11aacb4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11aacb4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11aacb49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11aacb49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of images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basic image types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Vector - svg, ps …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Raster - jpeg, png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difference, vector graphics are a set of instructions for recreating the image, raster images are an array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Generally raster images are the more convenient format for image data science 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Raster images are often compressed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example, our autoencoder was a compression algorithm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Internal storage is more complex for compressed images but working with them is the same since the software for loading them decompress the images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</a:t>
            </a:r>
            <a:endParaRPr dirty="0"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75" y="1573125"/>
            <a:ext cx="4121101" cy="30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891025" y="290550"/>
            <a:ext cx="3937800" cy="42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>
                <a:solidFill>
                  <a:schemeClr val="tx1"/>
                </a:solidFill>
              </a:rPr>
              <a:t>Gray scale images are a matrix where pixels are organized in a grid (rows and columns)</a:t>
            </a:r>
            <a:endParaRPr dirty="0">
              <a:solidFill>
                <a:schemeClr val="tx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>
                <a:solidFill>
                  <a:schemeClr val="tx1"/>
                </a:solidFill>
              </a:rPr>
              <a:t>Color images are represented as several color channels</a:t>
            </a:r>
            <a:endParaRPr dirty="0">
              <a:solidFill>
                <a:schemeClr val="tx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>
                <a:solidFill>
                  <a:schemeClr val="tx1"/>
                </a:solidFill>
              </a:rPr>
              <a:t>Each color channel is itself a matrix of pixel values</a:t>
            </a:r>
            <a:endParaRPr dirty="0">
              <a:solidFill>
                <a:schemeClr val="tx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>
                <a:solidFill>
                  <a:schemeClr val="tx1"/>
                </a:solidFill>
              </a:rPr>
              <a:t>Our displays then show the channels simultaneously so that the image appears color</a:t>
            </a:r>
            <a:endParaRPr dirty="0">
              <a:solidFill>
                <a:schemeClr val="tx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>
                <a:solidFill>
                  <a:schemeClr val="tx1"/>
                </a:solidFill>
              </a:rPr>
              <a:t>More than one color representation format exists</a:t>
            </a:r>
            <a:endParaRPr dirty="0">
              <a:solidFill>
                <a:schemeClr val="tx1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dirty="0">
                <a:solidFill>
                  <a:schemeClr val="tx1"/>
                </a:solidFill>
              </a:rPr>
              <a:t>RGB (red green blue)</a:t>
            </a:r>
            <a:endParaRPr dirty="0">
              <a:solidFill>
                <a:schemeClr val="tx1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dirty="0">
                <a:solidFill>
                  <a:schemeClr val="tx1"/>
                </a:solidFill>
              </a:rPr>
              <a:t>CMYK (cyan, magenta, yellow, black)</a:t>
            </a:r>
            <a:endParaRPr dirty="0">
              <a:solidFill>
                <a:schemeClr val="tx1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images in python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91243-1212-48BA-2F99-BA331E64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82" y="949858"/>
            <a:ext cx="5736036" cy="41936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mode, plotting channels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75" y="3000400"/>
            <a:ext cx="76104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0B2A2-A0B7-C435-432E-6D182AD93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20" y="1100551"/>
            <a:ext cx="2351767" cy="1422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5954BA-E530-AD9F-6D62-82C782F05CD2}"/>
              </a:ext>
            </a:extLst>
          </p:cNvPr>
          <p:cNvSpPr txBox="1"/>
          <p:nvPr/>
        </p:nvSpPr>
        <p:spPr>
          <a:xfrm>
            <a:off x="2142876" y="2542921"/>
            <a:ext cx="759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RGB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8D908-345C-7FB6-5767-28003D80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85" t="6619" r="7837" b="6099"/>
          <a:stretch/>
        </p:blipFill>
        <p:spPr>
          <a:xfrm>
            <a:off x="5971428" y="87168"/>
            <a:ext cx="2464905" cy="28306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image into a numpy array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FB551-2337-3355-038B-9EEBB6EF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77950"/>
            <a:ext cx="4572000" cy="238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F47761-7CC3-245E-1698-9031EC23899F}"/>
              </a:ext>
            </a:extLst>
          </p:cNvPr>
          <p:cNvSpPr txBox="1"/>
          <p:nvPr/>
        </p:nvSpPr>
        <p:spPr>
          <a:xfrm>
            <a:off x="3783826" y="3817998"/>
            <a:ext cx="1576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(585, 800, 3)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working with images using PIL, cropping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rcRect l="12109" t="45664" r="42129" b="1737"/>
          <a:stretch/>
        </p:blipFill>
        <p:spPr>
          <a:xfrm>
            <a:off x="5931672" y="3314479"/>
            <a:ext cx="2051437" cy="12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64A3CC-1B2F-6A3B-A80D-7581F82F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81" y="1308211"/>
            <a:ext cx="478790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images, rotating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rcRect l="7698" t="36184" r="63580" b="714"/>
          <a:stretch/>
        </p:blipFill>
        <p:spPr>
          <a:xfrm>
            <a:off x="3808675" y="3536251"/>
            <a:ext cx="1693628" cy="109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03E8F5-9BEA-B49C-F1A2-6E8CDE72B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1128276"/>
            <a:ext cx="73533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images, overlaying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rcRect l="4552" t="12036"/>
          <a:stretch/>
        </p:blipFill>
        <p:spPr>
          <a:xfrm>
            <a:off x="4317558" y="1630018"/>
            <a:ext cx="4640198" cy="336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54F50-EF84-3293-9F51-2A279FD9E7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27" t="15512" r="6930" b="15394"/>
          <a:stretch/>
        </p:blipFill>
        <p:spPr>
          <a:xfrm>
            <a:off x="97014" y="1272208"/>
            <a:ext cx="4133079" cy="16459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Macintosh PowerPoint</Application>
  <PresentationFormat>On-screen Show (16:9)</PresentationFormat>
  <Paragraphs>26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Consolas</vt:lpstr>
      <vt:lpstr>Simple Light</vt:lpstr>
      <vt:lpstr>Images</vt:lpstr>
      <vt:lpstr>Basics of images</vt:lpstr>
      <vt:lpstr>Channels</vt:lpstr>
      <vt:lpstr>Working with images in python</vt:lpstr>
      <vt:lpstr>Image mode, plotting channels</vt:lpstr>
      <vt:lpstr>Getting the image into a numpy array</vt:lpstr>
      <vt:lpstr>Example of working with images using PIL, cropping</vt:lpstr>
      <vt:lpstr>Working with images, rotating</vt:lpstr>
      <vt:lpstr>Working with images, overlaying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Devil's Advocate</cp:lastModifiedBy>
  <cp:revision>1</cp:revision>
  <dcterms:modified xsi:type="dcterms:W3CDTF">2025-01-31T15:24:47Z</dcterms:modified>
</cp:coreProperties>
</file>